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ECBA536-2CA9-4E03-B17F-3ABA00998E29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7FD7ECE-1A79-4BC0-A062-58E6B87EC2F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Picture of Dorian Gray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novel by Oscar Wilde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Published in 1890</a:t>
            </a:r>
          </a:p>
          <a:p>
            <a:r>
              <a:rPr lang="en-US" dirty="0" smtClean="0"/>
              <a:t>Published initially in Lippincott’s Monthly Magazine</a:t>
            </a:r>
          </a:p>
          <a:p>
            <a:r>
              <a:rPr lang="en-US" dirty="0" smtClean="0"/>
              <a:t>Only novel by Oscar Wilde</a:t>
            </a:r>
          </a:p>
          <a:p>
            <a:pPr lvl="1"/>
            <a:r>
              <a:rPr lang="en-US" dirty="0" smtClean="0"/>
              <a:t>1854-1900</a:t>
            </a:r>
          </a:p>
          <a:p>
            <a:pPr lvl="1"/>
            <a:r>
              <a:rPr lang="en-US" dirty="0" smtClean="0"/>
              <a:t>Irish writer and poet</a:t>
            </a:r>
          </a:p>
          <a:p>
            <a:pPr lvl="1"/>
            <a:r>
              <a:rPr lang="en-US" dirty="0" smtClean="0"/>
              <a:t>Popular London playwright</a:t>
            </a:r>
          </a:p>
          <a:p>
            <a:pPr lvl="2"/>
            <a:r>
              <a:rPr lang="en-US" i="1" dirty="0" smtClean="0"/>
              <a:t>The Importance of Being Earnest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Aestheticism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Focused on beauty</a:t>
            </a:r>
          </a:p>
          <a:p>
            <a:r>
              <a:rPr lang="en-US" dirty="0" smtClean="0"/>
              <a:t>‘Art for art’s sake’</a:t>
            </a:r>
          </a:p>
          <a:p>
            <a:r>
              <a:rPr lang="en-US" dirty="0" smtClean="0"/>
              <a:t>Meaning sacrificed for looks</a:t>
            </a:r>
          </a:p>
          <a:p>
            <a:r>
              <a:rPr lang="en-US" dirty="0" smtClean="0"/>
              <a:t>Aesthetic values trump sociopolitical themes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Hedonism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School of thought that argues pleasure is the only intrinsic good</a:t>
            </a:r>
          </a:p>
          <a:p>
            <a:r>
              <a:rPr lang="en-US" dirty="0" smtClean="0"/>
              <a:t>People yearn for what they like rather than what is right</a:t>
            </a:r>
          </a:p>
          <a:p>
            <a:r>
              <a:rPr lang="en-US" dirty="0" smtClean="0"/>
              <a:t>From the Greek word for ‘delight’</a:t>
            </a:r>
          </a:p>
          <a:p>
            <a:r>
              <a:rPr lang="en-US" dirty="0" smtClean="0"/>
              <a:t>Hedonists try to maximize net pleasure (pleasure – pain)</a:t>
            </a:r>
          </a:p>
          <a:p>
            <a:r>
              <a:rPr lang="en-US" dirty="0" smtClean="0"/>
              <a:t>Lord Henry seeks beauty and fulfillment of the senses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Dorian Gray – young, narcissistic man</a:t>
            </a:r>
          </a:p>
          <a:p>
            <a:r>
              <a:rPr lang="en-US" dirty="0" smtClean="0"/>
              <a:t>Basil </a:t>
            </a:r>
            <a:r>
              <a:rPr lang="en-US" dirty="0" err="1" smtClean="0"/>
              <a:t>Hallward</a:t>
            </a:r>
            <a:r>
              <a:rPr lang="en-US" dirty="0" smtClean="0"/>
              <a:t> – painter who becomes obsessed with Dorian</a:t>
            </a:r>
          </a:p>
          <a:p>
            <a:r>
              <a:rPr lang="en-US" dirty="0" smtClean="0"/>
              <a:t>Lord Henry Wotton – intrigued with Dorian’s beauty</a:t>
            </a:r>
          </a:p>
          <a:p>
            <a:r>
              <a:rPr lang="en-US" dirty="0" smtClean="0"/>
              <a:t>Sibyl Vane – talented actress</a:t>
            </a:r>
          </a:p>
          <a:p>
            <a:r>
              <a:rPr lang="en-US" dirty="0" smtClean="0"/>
              <a:t>James Vane – Sibyl’s brother; sailor</a:t>
            </a:r>
          </a:p>
          <a:p>
            <a:r>
              <a:rPr lang="en-US" dirty="0" smtClean="0"/>
              <a:t>Alan Campbell – chemist</a:t>
            </a:r>
          </a:p>
          <a:p>
            <a:r>
              <a:rPr lang="en-US" dirty="0" smtClean="0"/>
              <a:t>Lord </a:t>
            </a:r>
            <a:r>
              <a:rPr lang="en-US" dirty="0" err="1" smtClean="0"/>
              <a:t>Fermor</a:t>
            </a:r>
            <a:r>
              <a:rPr lang="en-US" dirty="0" smtClean="0"/>
              <a:t> – Lord Henry’s uncle</a:t>
            </a:r>
          </a:p>
          <a:p>
            <a:r>
              <a:rPr lang="en-US" dirty="0" smtClean="0"/>
              <a:t>Victoria, Lady Wotton – Lord Henry’s wife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How are good and evil portrayed?</a:t>
            </a:r>
          </a:p>
          <a:p>
            <a:r>
              <a:rPr lang="en-US" dirty="0" smtClean="0"/>
              <a:t>What are the consequences of hedonism?</a:t>
            </a:r>
          </a:p>
          <a:p>
            <a:r>
              <a:rPr lang="en-US" dirty="0" smtClean="0"/>
              <a:t>What is Wilde’s writing style?</a:t>
            </a:r>
          </a:p>
          <a:p>
            <a:r>
              <a:rPr lang="en-US" dirty="0" smtClean="0"/>
              <a:t>What is the difference between fascination and actually caring for something?</a:t>
            </a:r>
          </a:p>
          <a:p>
            <a:r>
              <a:rPr lang="en-US" dirty="0" smtClean="0"/>
              <a:t>Compare and contrast character motives.</a:t>
            </a:r>
          </a:p>
          <a:p>
            <a:r>
              <a:rPr lang="en-US" dirty="0" smtClean="0"/>
              <a:t>How is aestheticism shown within the </a:t>
            </a:r>
            <a:r>
              <a:rPr lang="en-US" smtClean="0"/>
              <a:t>novel?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</TotalTime>
  <Words>212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The Picture of Dorian Gray</vt:lpstr>
      <vt:lpstr>Novel Background</vt:lpstr>
      <vt:lpstr>Aestheticism</vt:lpstr>
      <vt:lpstr>Hedonism</vt:lpstr>
      <vt:lpstr>Characters</vt:lpstr>
      <vt:lpstr>Guiding Questions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Picture of Dorian Gray</dc:title>
  <dc:creator>Administrator</dc:creator>
  <cp:lastModifiedBy>Administrator</cp:lastModifiedBy>
  <cp:revision>3</cp:revision>
  <dcterms:created xsi:type="dcterms:W3CDTF">2011-10-16T19:51:04Z</dcterms:created>
  <dcterms:modified xsi:type="dcterms:W3CDTF">2011-10-16T20:09:05Z</dcterms:modified>
</cp:coreProperties>
</file>